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6"/>
    <p:restoredTop sz="96327"/>
  </p:normalViewPr>
  <p:slideViewPr>
    <p:cSldViewPr snapToGrid="0">
      <p:cViewPr varScale="1">
        <p:scale>
          <a:sx n="51" d="100"/>
          <a:sy n="51" d="100"/>
        </p:scale>
        <p:origin x="90" y="3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5D8481-096D-EC69-6748-D5554B46C919}"/>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4A96EE2-89BD-EDBB-8A11-96201FA5EAE5}"/>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B70856-1F37-B981-BA76-7C4D234A44BC}"/>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713997F8-E932-521B-2E0D-E2CAA2A3F912}"/>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7" name="Picture 6">
            <a:extLst>
              <a:ext uri="{FF2B5EF4-FFF2-40B4-BE49-F238E27FC236}">
                <a16:creationId xmlns:a16="http://schemas.microsoft.com/office/drawing/2014/main" id="{32B77E51-2C18-E639-0EBC-710F0156533A}"/>
              </a:ext>
            </a:extLst>
          </p:cNvPr>
          <p:cNvPicPr>
            <a:picLocks noChangeAspect="1"/>
          </p:cNvPicPr>
          <p:nvPr userDrawn="1"/>
        </p:nvPicPr>
        <p:blipFill>
          <a:blip r:embed="rId2"/>
          <a:stretch>
            <a:fillRect/>
          </a:stretch>
        </p:blipFill>
        <p:spPr>
          <a:xfrm>
            <a:off x="0" y="-19050"/>
            <a:ext cx="12192000" cy="1341664"/>
          </a:xfrm>
          <a:prstGeom prst="rect">
            <a:avLst/>
          </a:prstGeom>
        </p:spPr>
      </p:pic>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1" name="Picture 10">
            <a:extLst>
              <a:ext uri="{FF2B5EF4-FFF2-40B4-BE49-F238E27FC236}">
                <a16:creationId xmlns:a16="http://schemas.microsoft.com/office/drawing/2014/main" id="{7A229862-3F23-31F0-38FA-DF37B9FA7014}"/>
              </a:ext>
            </a:extLst>
          </p:cNvPr>
          <p:cNvPicPr>
            <a:picLocks noChangeAspect="1"/>
          </p:cNvPicPr>
          <p:nvPr userDrawn="1"/>
        </p:nvPicPr>
        <p:blipFill>
          <a:blip r:embed="rId2"/>
          <a:stretch>
            <a:fillRect/>
          </a:stretch>
        </p:blipFill>
        <p:spPr>
          <a:xfrm>
            <a:off x="0" y="0"/>
            <a:ext cx="12192000" cy="2533649"/>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FB9985-7316-4A84-2AB2-C13A6948E465}"/>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7" name="Picture 6" descr="A blue and green rectangle&#10;&#10;Description automatically generated">
            <a:extLst>
              <a:ext uri="{FF2B5EF4-FFF2-40B4-BE49-F238E27FC236}">
                <a16:creationId xmlns:a16="http://schemas.microsoft.com/office/drawing/2014/main" id="{B51C79C9-8EA5-0187-0962-39577C77680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0A512-A830-30E1-FA48-458CE1011AC0}"/>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B303CF1-61EF-F18B-12ED-B8158465689A}"/>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BAD717-6A0E-D148-0574-7980D16ABE38}"/>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42771407-7D30-0A91-DD0D-37302B1A91F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020AE5-5B48-7800-49A7-E38AE020820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0" name="Picture 9" descr="A blue and green rectangle&#10;&#10;Description automatically generated">
            <a:extLst>
              <a:ext uri="{FF2B5EF4-FFF2-40B4-BE49-F238E27FC236}">
                <a16:creationId xmlns:a16="http://schemas.microsoft.com/office/drawing/2014/main" id="{0872183E-8198-6DE2-64EA-0A931079A2FD}"/>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436697-698C-770B-3A90-4FCD5F9C5AF6}"/>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1" name="Picture 10" descr="A blue and green rectangle&#10;&#10;Description automatically generated">
            <a:extLst>
              <a:ext uri="{FF2B5EF4-FFF2-40B4-BE49-F238E27FC236}">
                <a16:creationId xmlns:a16="http://schemas.microsoft.com/office/drawing/2014/main" id="{E3B87D7C-1EE9-C367-E77C-6E1112C626D1}"/>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2DE70-F612-9A4F-312A-868A55F67434}"/>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8F58702-6716-134C-6C29-670B434A50FB}"/>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F15E1-D22F-6C34-DEFE-EDAEF829115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B0FEC09-5B6C-A9AB-9769-3FEBDFA8F71F}"/>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1" r:id="rId1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A891-560D-4F8C-5211-F48A580C92D3}"/>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a:bodyPr>
          <a:lstStyle/>
          <a:p>
            <a:r>
              <a:rPr lang="en-US" sz="2400" dirty="0"/>
              <a:t>The PPT </a:t>
            </a:r>
            <a:r>
              <a:rPr lang="en-US" sz="2400"/>
              <a:t>template is required </a:t>
            </a:r>
            <a:r>
              <a:rPr lang="en-US" sz="2400" dirty="0"/>
              <a:t>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1">
            <a:extLst>
              <a:ext uri="{FF2B5EF4-FFF2-40B4-BE49-F238E27FC236}">
                <a16:creationId xmlns:a16="http://schemas.microsoft.com/office/drawing/2014/main" id="{A1B0F1A5-DA45-2F85-4F36-B30028D79207}"/>
              </a:ext>
            </a:extLst>
          </p:cNvPr>
          <p:cNvSpPr>
            <a:spLocks noGrp="1"/>
          </p:cNvSpPr>
          <p:nvPr>
            <p:ph type="title"/>
          </p:nvPr>
        </p:nvSpPr>
        <p:spPr>
          <a:xfrm>
            <a:off x="838200" y="239288"/>
            <a:ext cx="10515600" cy="892174"/>
          </a:xfrm>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44EEB7AA-0E5D-1334-2486-4149A3103751}"/>
              </a:ext>
            </a:extLst>
          </p:cNvPr>
          <p:cNvSpPr>
            <a:spLocks noGrp="1"/>
          </p:cNvSpPr>
          <p:nvPr>
            <p:ph type="title"/>
          </p:nvPr>
        </p:nvSpPr>
        <p:spPr>
          <a:xfrm>
            <a:off x="838200" y="239288"/>
            <a:ext cx="10515600" cy="892174"/>
          </a:xfrm>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4364</TotalTime>
  <Words>553</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Instructions</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McHan, Ragan</cp:lastModifiedBy>
  <cp:revision>32</cp:revision>
  <dcterms:created xsi:type="dcterms:W3CDTF">2022-08-18T17:50:21Z</dcterms:created>
  <dcterms:modified xsi:type="dcterms:W3CDTF">2026-05-13T12:35:13Z</dcterms:modified>
</cp:coreProperties>
</file>